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2" r:id="rId10"/>
    <p:sldId id="264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1"/>
  </p:normalViewPr>
  <p:slideViewPr>
    <p:cSldViewPr snapToGrid="0" snapToObjects="1">
      <p:cViewPr varScale="1">
        <p:scale>
          <a:sx n="95" d="100"/>
          <a:sy n="95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95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0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76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74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0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6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40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53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90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31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90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C5E04-D3B2-7341-BBCF-549766EE98BF}" type="datetimeFigureOut">
              <a:rPr lang="ru-RU" smtClean="0"/>
              <a:t>01.06.2018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3EF57-74B4-9C41-9EE6-2C74D0581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0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706"/>
            <a:ext cx="6017731" cy="5886435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42753" y="1728005"/>
            <a:ext cx="9144000" cy="2387600"/>
          </a:xfrm>
        </p:spPr>
        <p:txBody>
          <a:bodyPr>
            <a:noAutofit/>
          </a:bodyPr>
          <a:lstStyle/>
          <a:p>
            <a:r>
              <a:rPr lang="en-US" b="1" dirty="0" smtClean="0"/>
              <a:t>Telegram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ru-RU" b="1" dirty="0" smtClean="0"/>
              <a:t>почему все перестали писать СМС, и как работают боты?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938684" y="4900334"/>
            <a:ext cx="482183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Выполнил: </a:t>
            </a:r>
          </a:p>
          <a:p>
            <a:r>
              <a:rPr lang="ru-RU" sz="2000" dirty="0" smtClean="0"/>
              <a:t>Студент 1 курса РГПУ им. А.И. Герцена ИВТ</a:t>
            </a:r>
          </a:p>
          <a:p>
            <a:r>
              <a:rPr lang="ru-RU" sz="2000" dirty="0" smtClean="0"/>
              <a:t>Косоруков Роман Сергеевич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81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05" y="59375"/>
            <a:ext cx="10117777" cy="67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3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951" y="24670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 smtClean="0"/>
              <a:t>Спасибо за внимание!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173004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Дуров Павел Валерьевич</a:t>
            </a:r>
            <a:endParaRPr lang="ru-RU" b="1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2"/>
          <a:srcRect t="4038"/>
          <a:stretch/>
        </p:blipFill>
        <p:spPr>
          <a:xfrm>
            <a:off x="1947582" y="1567543"/>
            <a:ext cx="8296836" cy="49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История создания </a:t>
            </a:r>
            <a:r>
              <a:rPr lang="en-US" b="1" dirty="0" smtClean="0"/>
              <a:t>Telegram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859477"/>
            <a:ext cx="431569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strike="noStrike" dirty="0" smtClean="0">
                <a:effectLst/>
                <a:latin typeface="Arial" charset="0"/>
              </a:rPr>
              <a:t>В интервью </a:t>
            </a:r>
            <a:r>
              <a:rPr lang="ru-RU" b="0" i="0" strike="noStrike" dirty="0" err="1" smtClean="0">
                <a:effectLst/>
                <a:latin typeface="Arial" charset="0"/>
              </a:rPr>
              <a:t>The</a:t>
            </a:r>
            <a:r>
              <a:rPr lang="ru-RU" b="0" i="0" strike="noStrike" dirty="0" smtClean="0">
                <a:effectLst/>
                <a:latin typeface="Arial" charset="0"/>
              </a:rPr>
              <a:t> New </a:t>
            </a:r>
            <a:r>
              <a:rPr lang="ru-RU" b="0" i="0" strike="noStrike" dirty="0" err="1" smtClean="0">
                <a:effectLst/>
                <a:latin typeface="Arial" charset="0"/>
              </a:rPr>
              <a:t>York</a:t>
            </a:r>
            <a:r>
              <a:rPr lang="ru-RU" b="0" i="0" strike="noStrike" dirty="0" smtClean="0">
                <a:effectLst/>
                <a:latin typeface="Arial" charset="0"/>
              </a:rPr>
              <a:t> </a:t>
            </a:r>
            <a:r>
              <a:rPr lang="ru-RU" b="0" i="0" strike="noStrike" dirty="0" err="1" smtClean="0">
                <a:effectLst/>
                <a:latin typeface="Arial" charset="0"/>
              </a:rPr>
              <a:t>Times</a:t>
            </a:r>
            <a:r>
              <a:rPr lang="ru-RU" b="0" i="0" strike="noStrike" dirty="0" smtClean="0">
                <a:effectLst/>
                <a:latin typeface="Arial" charset="0"/>
              </a:rPr>
              <a:t> Павел Дуров рассказал, что первоначальная идея приложения пришла ему ещё в 2011, когда к его двери приходили спецназовцы. Когда последние всё-таки ушли, Дуров сразу же написал своему брату Николаю. Тогда же он и осознал, что у него нет безопасного способа коммуникации с братом. Сервис построен на технологии шифрования переписки MTProto, разработанной братом Павла — Николаем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333507" y="49064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u="none" strike="noStrike" dirty="0" smtClean="0">
                <a:effectLst/>
                <a:latin typeface="Arial" charset="0"/>
              </a:rPr>
              <a:t>14 августа 2013 года представлен первый клиент </a:t>
            </a:r>
            <a:r>
              <a:rPr lang="ru-RU" b="0" i="0" u="none" strike="noStrike" dirty="0" err="1" smtClean="0">
                <a:effectLst/>
                <a:latin typeface="Arial" charset="0"/>
              </a:rPr>
              <a:t>Telegram</a:t>
            </a:r>
            <a:r>
              <a:rPr lang="ru-RU" b="0" i="0" u="none" strike="noStrike" dirty="0" smtClean="0">
                <a:effectLst/>
                <a:latin typeface="Arial" charset="0"/>
              </a:rPr>
              <a:t> для устройств на платформе </a:t>
            </a:r>
            <a:r>
              <a:rPr lang="ru-RU" b="0" i="0" u="none" strike="noStrike" dirty="0" err="1" smtClean="0">
                <a:effectLst/>
                <a:latin typeface="Arial" charset="0"/>
              </a:rPr>
              <a:t>iOS</a:t>
            </a:r>
            <a:r>
              <a:rPr lang="ru-RU" b="0" i="0" u="none" strike="noStrike" dirty="0" smtClean="0">
                <a:effectLst/>
                <a:latin typeface="Arial" charset="0"/>
              </a:rPr>
              <a:t>.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07" y="1690688"/>
            <a:ext cx="4608071" cy="27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0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Боты </a:t>
            </a:r>
            <a:r>
              <a:rPr lang="en-US" b="1" dirty="0"/>
              <a:t>T</a:t>
            </a:r>
            <a:r>
              <a:rPr lang="en-US" b="1" dirty="0" smtClean="0"/>
              <a:t>elegram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864425"/>
            <a:ext cx="70658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u="none" strike="noStrike" dirty="0" smtClean="0">
                <a:effectLst/>
                <a:latin typeface="Arial" charset="0"/>
              </a:rPr>
              <a:t>При помощи специального API сторонние разработчики могут создавать «боты» - специальные аккаунты, управляемые программами. Типичные боты отвечают на специальные команды в персональных и групповых чатах, также они могут осуществлять поиск в интернете или выполнять иные задачи, применяются в развлекательных целях или в бизнесе.</a:t>
            </a:r>
          </a:p>
          <a:p>
            <a:r>
              <a:rPr lang="ru-RU" b="0" i="0" u="none" strike="noStrike" dirty="0" smtClean="0">
                <a:effectLst/>
                <a:latin typeface="Arial" charset="0"/>
              </a:rPr>
              <a:t>В сентябре 2015 года Павел Дуров заявил о скором появлении возможностей монетизации и размещения рекламы в ботах.</a:t>
            </a:r>
          </a:p>
          <a:p>
            <a:endParaRPr lang="ru-RU" b="0" i="0" u="none" strike="noStrike" dirty="0" smtClean="0">
              <a:effectLst/>
              <a:latin typeface="Arial" charset="0"/>
            </a:endParaRPr>
          </a:p>
          <a:p>
            <a:r>
              <a:rPr lang="ru-RU" b="0" i="0" u="none" strike="noStrike" dirty="0" smtClean="0">
                <a:effectLst/>
                <a:latin typeface="Arial" charset="0"/>
              </a:rPr>
              <a:t>18 мая 2017 года для ботов было представлено платёжное API. Чтобы пользователи могли протестировать эту функцию, командой </a:t>
            </a:r>
            <a:r>
              <a:rPr lang="ru-RU" b="0" i="0" u="none" strike="noStrike" dirty="0" err="1" smtClean="0">
                <a:effectLst/>
                <a:latin typeface="Arial" charset="0"/>
              </a:rPr>
              <a:t>Telegram</a:t>
            </a:r>
            <a:r>
              <a:rPr lang="ru-RU" b="0" i="0" u="none" strike="noStrike" dirty="0" smtClean="0">
                <a:effectLst/>
                <a:latin typeface="Arial" charset="0"/>
              </a:rPr>
              <a:t> был создан тестовый бот, который предлагает купить «Машину времени».</a:t>
            </a:r>
            <a:endParaRPr lang="ru-RU" b="0" i="0" u="none" strike="noStrike" dirty="0">
              <a:effectLst/>
              <a:latin typeface="Arial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18" y="1864425"/>
            <a:ext cx="3641333" cy="36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3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9" y="1441263"/>
            <a:ext cx="3810000" cy="3810000"/>
          </a:xfrm>
        </p:spPr>
      </p:pic>
      <p:sp>
        <p:nvSpPr>
          <p:cNvPr id="5" name="TextBox 4"/>
          <p:cNvSpPr txBox="1"/>
          <p:nvPr/>
        </p:nvSpPr>
        <p:spPr>
          <a:xfrm>
            <a:off x="5652654" y="2792265"/>
            <a:ext cx="10796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VS</a:t>
            </a:r>
            <a:endParaRPr lang="ru-RU" sz="6600" b="1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90" y="975180"/>
            <a:ext cx="4726533" cy="46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13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Конфликт с </a:t>
            </a:r>
            <a:r>
              <a:rPr lang="ru-RU" b="1" dirty="0" err="1" smtClean="0"/>
              <a:t>Роскомнадзором</a:t>
            </a:r>
            <a:endParaRPr lang="ru-RU" b="1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22" y="1690688"/>
            <a:ext cx="7536955" cy="502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ой фильм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259" y="748146"/>
            <a:ext cx="10086475" cy="56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7963" y="1222903"/>
            <a:ext cx="89935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u="none" strike="noStrike" dirty="0" smtClean="0">
                <a:effectLst/>
                <a:latin typeface="Arial" charset="0"/>
              </a:rPr>
              <a:t>20 марта 2018 года судебный иск </a:t>
            </a:r>
            <a:r>
              <a:rPr lang="ru-RU" b="0" i="0" u="none" strike="noStrike" dirty="0" err="1" smtClean="0">
                <a:effectLst/>
                <a:latin typeface="Arial" charset="0"/>
              </a:rPr>
              <a:t>Telegram</a:t>
            </a:r>
            <a:r>
              <a:rPr lang="ru-RU" b="0" i="0" u="none" strike="noStrike" dirty="0" smtClean="0">
                <a:effectLst/>
                <a:latin typeface="Arial" charset="0"/>
              </a:rPr>
              <a:t> к ФСБ России был отклонён. Мессенджеру было предъявлено требование предоставить в течение 15 дней технологию дешифровки личных сообщений пользователей. </a:t>
            </a:r>
            <a:r>
              <a:rPr lang="ru-RU" b="0" i="0" u="none" strike="noStrike" dirty="0" err="1" smtClean="0">
                <a:effectLst/>
                <a:latin typeface="Arial" charset="0"/>
              </a:rPr>
              <a:t>Роскомнадзор</a:t>
            </a:r>
            <a:r>
              <a:rPr lang="ru-RU" b="0" i="0" u="none" strike="noStrike" dirty="0" smtClean="0">
                <a:effectLst/>
                <a:latin typeface="Arial" charset="0"/>
              </a:rPr>
              <a:t> пообещал немедленно заблокировать </a:t>
            </a:r>
            <a:r>
              <a:rPr lang="ru-RU" b="0" i="0" u="none" strike="noStrike" dirty="0" err="1" smtClean="0">
                <a:effectLst/>
                <a:latin typeface="Arial" charset="0"/>
              </a:rPr>
              <a:t>Telegram</a:t>
            </a:r>
            <a:r>
              <a:rPr lang="ru-RU" b="0" i="0" u="none" strike="noStrike" dirty="0" smtClean="0">
                <a:effectLst/>
                <a:latin typeface="Arial" charset="0"/>
              </a:rPr>
              <a:t> в случае невыполнения требований. В ответ на это Павел Дуров заявил в </a:t>
            </a:r>
            <a:r>
              <a:rPr lang="ru-RU" b="0" i="0" u="none" strike="noStrike" dirty="0" err="1" smtClean="0">
                <a:effectLst/>
                <a:latin typeface="Arial" charset="0"/>
              </a:rPr>
              <a:t>Twitter</a:t>
            </a:r>
            <a:r>
              <a:rPr lang="ru-RU" b="0" i="0" u="none" strike="noStrike" dirty="0" smtClean="0">
                <a:effectLst/>
                <a:latin typeface="Arial" charset="0"/>
              </a:rPr>
              <a:t>, что угрозы заблокировать </a:t>
            </a:r>
            <a:r>
              <a:rPr lang="ru-RU" b="0" i="0" u="none" strike="noStrike" dirty="0" err="1" smtClean="0">
                <a:effectLst/>
                <a:latin typeface="Arial" charset="0"/>
              </a:rPr>
              <a:t>Telegram</a:t>
            </a:r>
            <a:r>
              <a:rPr lang="ru-RU" b="0" i="0" u="none" strike="noStrike" dirty="0" smtClean="0">
                <a:effectLst/>
                <a:latin typeface="Arial" charset="0"/>
              </a:rPr>
              <a:t> не принесут результата.</a:t>
            </a:r>
          </a:p>
          <a:p>
            <a:endParaRPr lang="ru-RU" b="0" i="0" u="none" strike="noStrike" dirty="0" smtClean="0">
              <a:effectLst/>
              <a:latin typeface="Arial" charset="0"/>
            </a:endParaRPr>
          </a:p>
          <a:p>
            <a:r>
              <a:rPr lang="ru-RU" b="0" i="0" u="none" strike="noStrike" dirty="0" smtClean="0">
                <a:effectLst/>
                <a:latin typeface="Arial" charset="0"/>
              </a:rPr>
              <a:t>13 апреля 2018 года Таганский суд Москвы вынес решение в пользу </a:t>
            </a:r>
            <a:r>
              <a:rPr lang="ru-RU" b="0" i="0" u="none" strike="noStrike" dirty="0" err="1" smtClean="0">
                <a:effectLst/>
                <a:latin typeface="Arial" charset="0"/>
              </a:rPr>
              <a:t>Роскомнадзора</a:t>
            </a:r>
            <a:r>
              <a:rPr lang="ru-RU" b="0" i="0" u="none" strike="noStrike" dirty="0" smtClean="0">
                <a:effectLst/>
                <a:latin typeface="Arial" charset="0"/>
              </a:rPr>
              <a:t>, тем самым позволив начать блокировку мессенджера на территории России.</a:t>
            </a:r>
          </a:p>
          <a:p>
            <a:endParaRPr lang="ru-RU" b="0" i="0" u="none" strike="noStrike" dirty="0" smtClean="0">
              <a:effectLst/>
              <a:latin typeface="Arial" charset="0"/>
            </a:endParaRPr>
          </a:p>
          <a:p>
            <a:r>
              <a:rPr lang="ru-RU" b="0" i="0" u="none" strike="noStrike" dirty="0" smtClean="0">
                <a:effectLst/>
                <a:latin typeface="Arial" charset="0"/>
              </a:rPr>
              <a:t>16 апреля 2018 года </a:t>
            </a:r>
            <a:r>
              <a:rPr lang="ru-RU" b="0" i="0" u="none" strike="noStrike" dirty="0" err="1" smtClean="0">
                <a:effectLst/>
                <a:latin typeface="Arial" charset="0"/>
              </a:rPr>
              <a:t>Роскомнадзор</a:t>
            </a:r>
            <a:r>
              <a:rPr lang="ru-RU" b="0" i="0" u="none" strike="noStrike" dirty="0" smtClean="0">
                <a:effectLst/>
                <a:latin typeface="Arial" charset="0"/>
              </a:rPr>
              <a:t> начал процедуру блокировки </a:t>
            </a:r>
            <a:r>
              <a:rPr lang="ru-RU" b="0" i="0" u="none" strike="noStrike" dirty="0" err="1" smtClean="0">
                <a:effectLst/>
                <a:latin typeface="Arial" charset="0"/>
              </a:rPr>
              <a:t>Telegram</a:t>
            </a:r>
            <a:r>
              <a:rPr lang="ru-RU" b="0" i="0" u="none" strike="noStrike" dirty="0" smtClean="0">
                <a:effectLst/>
                <a:latin typeface="Arial" charset="0"/>
              </a:rPr>
              <a:t>. В ответ на это Дуров объявил о создании «Цифрового Сопротивления» и начале выплаты биткоин-грантов администраторам </a:t>
            </a:r>
            <a:r>
              <a:rPr lang="ru-RU" b="0" i="0" u="none" strike="noStrike" dirty="0" err="1" smtClean="0">
                <a:effectLst/>
                <a:latin typeface="Arial" charset="0"/>
              </a:rPr>
              <a:t>Proxy</a:t>
            </a:r>
            <a:r>
              <a:rPr lang="ru-RU" b="0" i="0" u="none" strike="noStrike" dirty="0" smtClean="0">
                <a:effectLst/>
                <a:latin typeface="Arial" charset="0"/>
              </a:rPr>
              <a:t>- и VPN-сервисов.</a:t>
            </a:r>
          </a:p>
          <a:p>
            <a:r>
              <a:rPr lang="ru-RU" b="0" i="0" u="none" strike="noStrike" dirty="0" smtClean="0">
                <a:effectLst/>
                <a:latin typeface="Arial" charset="0"/>
              </a:rPr>
              <a:t>После начала блокировки </a:t>
            </a:r>
            <a:r>
              <a:rPr lang="ru-RU" b="0" i="0" u="none" strike="noStrike" dirty="0" err="1" smtClean="0">
                <a:effectLst/>
                <a:latin typeface="Arial" charset="0"/>
              </a:rPr>
              <a:t>Telegram</a:t>
            </a:r>
            <a:r>
              <a:rPr lang="ru-RU" b="0" i="0" u="none" strike="noStrike" dirty="0" smtClean="0">
                <a:effectLst/>
                <a:latin typeface="Arial" charset="0"/>
              </a:rPr>
              <a:t> был зафиксирован рост его использования в России.</a:t>
            </a:r>
          </a:p>
        </p:txBody>
      </p:sp>
    </p:spTree>
    <p:extLst>
      <p:ext uri="{BB962C8B-B14F-4D97-AF65-F5344CB8AC3E}">
        <p14:creationId xmlns:p14="http://schemas.microsoft.com/office/powerpoint/2010/main" val="80107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2250"/>
            <a:ext cx="83820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61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165</Words>
  <Application>Microsoft Macintosh PowerPoint</Application>
  <PresentationFormat>Широкоэкранный</PresentationFormat>
  <Paragraphs>22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Mangal</vt:lpstr>
      <vt:lpstr>Arial</vt:lpstr>
      <vt:lpstr>Тема Office</vt:lpstr>
      <vt:lpstr>Telegram – почему все перестали писать СМС, и как работают боты?</vt:lpstr>
      <vt:lpstr>Дуров Павел Валерьевич</vt:lpstr>
      <vt:lpstr>История создания Telegram</vt:lpstr>
      <vt:lpstr>Боты Telegram</vt:lpstr>
      <vt:lpstr>Презентация PowerPoint</vt:lpstr>
      <vt:lpstr>Конфликт с Роскомнадзором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Telegram – почему все перестали писать СМС, и как работают боты?</dc:title>
  <dc:creator>Роман Косоруков</dc:creator>
  <cp:lastModifiedBy>Роман Косоруков</cp:lastModifiedBy>
  <cp:revision>7</cp:revision>
  <dcterms:created xsi:type="dcterms:W3CDTF">2018-06-01T06:33:33Z</dcterms:created>
  <dcterms:modified xsi:type="dcterms:W3CDTF">2018-06-01T07:47:28Z</dcterms:modified>
</cp:coreProperties>
</file>